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60"/>
  </p:normalViewPr>
  <p:slideViewPr>
    <p:cSldViewPr>
      <p:cViewPr>
        <p:scale>
          <a:sx n="125" d="100"/>
          <a:sy n="125" d="100"/>
        </p:scale>
        <p:origin x="-1518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F628A4-9B42-4E5E-BE80-BE6743D902D7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42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3629784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82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3841998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6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024114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64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22743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570" y="1435009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987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437112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570" y="1435009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72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62684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63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827632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84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19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036036"/>
            <a:ext cx="99626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84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11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22008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82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426556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648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1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1456321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8076577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16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630768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648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53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820504"/>
            <a:ext cx="17163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9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3629784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767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3841998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58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024114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47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22743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35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437112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91" y="1547268"/>
            <a:ext cx="274358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83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62684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778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4827632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968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036036"/>
            <a:ext cx="99626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8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1662708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975424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28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220088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58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426556"/>
            <a:ext cx="164433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4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630768"/>
            <a:ext cx="9242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54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3412" y="5820504"/>
            <a:ext cx="17163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1871112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889130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58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076088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789500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7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250584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5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447176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66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659772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2448272" cy="5184576"/>
          </a:xfrm>
        </p:spPr>
        <p:txBody>
          <a:bodyPr>
            <a:normAutofit fontScale="47500" lnSpcReduction="20000"/>
          </a:bodyPr>
          <a:lstStyle/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setup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pinMode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OUTPUT);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void loop</a:t>
            </a:r>
            <a:r>
              <a:rPr lang="en-US" altLang="zh-TW" dirty="0" smtClean="0">
                <a:solidFill>
                  <a:schemeClr val="tx1"/>
                </a:solidFill>
              </a:rPr>
              <a:t>() {</a:t>
            </a:r>
            <a:endParaRPr lang="en-US" altLang="zh-TW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(2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LOW);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(3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(4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LOW);  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delay(500</a:t>
            </a:r>
            <a:r>
              <a:rPr lang="en-US" altLang="zh-TW" dirty="0">
                <a:solidFill>
                  <a:schemeClr val="tx1"/>
                </a:solidFill>
              </a:rPr>
              <a:t>);</a:t>
            </a:r>
          </a:p>
          <a:p>
            <a:pPr algn="l" defTabSz="180000"/>
            <a:r>
              <a:rPr lang="en-US" altLang="zh-TW" dirty="0" smtClean="0">
                <a:solidFill>
                  <a:schemeClr val="tx1"/>
                </a:solidFill>
              </a:rPr>
              <a:t>	</a:t>
            </a:r>
            <a:r>
              <a:rPr lang="en-US" altLang="zh-TW" dirty="0" err="1" smtClean="0">
                <a:solidFill>
                  <a:schemeClr val="tx1"/>
                </a:solidFill>
              </a:rPr>
              <a:t>digitalWrite</a:t>
            </a:r>
            <a:r>
              <a:rPr lang="en-US" altLang="zh-TW" dirty="0" smtClean="0">
                <a:solidFill>
                  <a:schemeClr val="tx1"/>
                </a:solidFill>
              </a:rPr>
              <a:t>(5</a:t>
            </a:r>
            <a:r>
              <a:rPr lang="en-US" altLang="zh-TW" dirty="0">
                <a:solidFill>
                  <a:schemeClr val="tx1"/>
                </a:solidFill>
              </a:rPr>
              <a:t>, HIGH);</a:t>
            </a:r>
          </a:p>
          <a:p>
            <a:pPr algn="l" defTabSz="180000"/>
            <a:r>
              <a:rPr lang="en-US" altLang="zh-TW" dirty="0">
                <a:solidFill>
                  <a:schemeClr val="tx1"/>
                </a:solidFill>
              </a:rPr>
              <a:t>}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845316"/>
            <a:ext cx="172819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6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141</TotalTime>
  <Words>386</Words>
  <Application>Microsoft Office PowerPoint</Application>
  <PresentationFormat>如螢幕大小 (4:3)</PresentationFormat>
  <Paragraphs>980</Paragraphs>
  <Slides>33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宣紙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8</cp:revision>
  <dcterms:created xsi:type="dcterms:W3CDTF">2019-09-05T14:06:17Z</dcterms:created>
  <dcterms:modified xsi:type="dcterms:W3CDTF">2019-09-05T17:32:17Z</dcterms:modified>
</cp:coreProperties>
</file>